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  <p:sldId id="283" r:id="rId29"/>
    <p:sldId id="284" r:id="rId30"/>
    <p:sldId id="285" r:id="rId31"/>
    <p:sldId id="286" r:id="rId32"/>
    <p:sldId id="287" r:id="rId33"/>
    <p:sldId id="290" r:id="rId34"/>
    <p:sldId id="288" r:id="rId35"/>
    <p:sldId id="289" r:id="rId36"/>
    <p:sldId id="29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Objects="1">
      <p:cViewPr varScale="1">
        <p:scale>
          <a:sx n="66" d="100"/>
          <a:sy n="66" d="100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738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778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302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943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016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434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08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321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0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117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09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6/3/16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987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Relationship Id="rId3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Relationship Id="rId3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Puck Under the Sun's NHL Mock </a:t>
            </a:r>
            <a:r>
              <a:rPr lang="en-US" smtClean="0"/>
              <a:t>Draft 2016 Round 2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</a:t>
            </a:r>
            <a:r>
              <a:rPr lang="en-US" dirty="0" err="1" smtClean="0"/>
              <a:t>Superk116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279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Welcome to Part 2 of 7 or Round 2 of 7 of my 2016 NHL Mock Draft. Let's get started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55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31: Toronto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Brett </a:t>
            </a:r>
            <a:r>
              <a:rPr lang="en-US" dirty="0" err="1" smtClean="0"/>
              <a:t>Howden</a:t>
            </a:r>
            <a:endParaRPr lang="en-US" dirty="0" smtClean="0"/>
          </a:p>
          <a:p>
            <a:r>
              <a:rPr lang="en-US" dirty="0" smtClean="0"/>
              <a:t>Left Wing</a:t>
            </a:r>
          </a:p>
          <a:p>
            <a:r>
              <a:rPr lang="en-US" dirty="0" smtClean="0"/>
              <a:t>Calgary, Alberta, Canada</a:t>
            </a:r>
          </a:p>
          <a:p>
            <a:r>
              <a:rPr lang="en-US" dirty="0" smtClean="0"/>
              <a:t>Moose Jaw</a:t>
            </a:r>
          </a:p>
          <a:p>
            <a:r>
              <a:rPr lang="en-US" dirty="0" smtClean="0"/>
              <a:t>68 GP, 24 G, 40 A, 64 PTS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88782" y="1825625"/>
            <a:ext cx="3948436" cy="4351338"/>
          </a:xfrm>
        </p:spPr>
      </p:pic>
    </p:spTree>
    <p:extLst>
      <p:ext uri="{BB962C8B-B14F-4D97-AF65-F5344CB8AC3E}">
        <p14:creationId xmlns:p14="http://schemas.microsoft.com/office/powerpoint/2010/main" val="1260948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32: Edmonton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Markus </a:t>
            </a:r>
            <a:r>
              <a:rPr lang="en-US" dirty="0" err="1" smtClean="0"/>
              <a:t>Niemelainen</a:t>
            </a:r>
            <a:endParaRPr lang="en-US" dirty="0" smtClean="0"/>
          </a:p>
          <a:p>
            <a:r>
              <a:rPr lang="en-US" dirty="0" smtClean="0"/>
              <a:t>Defenseman</a:t>
            </a:r>
          </a:p>
          <a:p>
            <a:r>
              <a:rPr lang="en-US" dirty="0" err="1" smtClean="0"/>
              <a:t>Kuopio</a:t>
            </a:r>
            <a:r>
              <a:rPr lang="en-US" dirty="0" smtClean="0"/>
              <a:t>, Finland</a:t>
            </a:r>
          </a:p>
          <a:p>
            <a:r>
              <a:rPr lang="en-US" dirty="0" smtClean="0"/>
              <a:t>Saginaw</a:t>
            </a:r>
          </a:p>
          <a:p>
            <a:r>
              <a:rPr lang="en-US" dirty="0" smtClean="0"/>
              <a:t>65 GP, 1 G, 26 A, 27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868769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33: Florida</a:t>
            </a:r>
            <a:r>
              <a:rPr lang="en-US" baseline="30000" dirty="0" smtClean="0"/>
              <a:t>1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Filip</a:t>
            </a:r>
            <a:r>
              <a:rPr lang="en-US" dirty="0" smtClean="0"/>
              <a:t> </a:t>
            </a:r>
            <a:r>
              <a:rPr lang="en-US" dirty="0" err="1" smtClean="0"/>
              <a:t>Gustavsson</a:t>
            </a:r>
            <a:endParaRPr lang="en-US" dirty="0" smtClean="0"/>
          </a:p>
          <a:p>
            <a:r>
              <a:rPr lang="en-US" dirty="0" smtClean="0"/>
              <a:t>Goalie</a:t>
            </a:r>
          </a:p>
          <a:p>
            <a:r>
              <a:rPr lang="en-US" dirty="0" err="1" smtClean="0"/>
              <a:t>Skelleftea</a:t>
            </a:r>
            <a:r>
              <a:rPr lang="en-US" dirty="0" smtClean="0"/>
              <a:t>, </a:t>
            </a:r>
            <a:r>
              <a:rPr lang="en-US" dirty="0" err="1" smtClean="0"/>
              <a:t>Sweeden</a:t>
            </a:r>
            <a:endParaRPr lang="en-US" dirty="0" smtClean="0"/>
          </a:p>
          <a:p>
            <a:r>
              <a:rPr lang="en-US" dirty="0" err="1" smtClean="0"/>
              <a:t>Lulea</a:t>
            </a:r>
            <a:r>
              <a:rPr lang="en-US" dirty="0" smtClean="0"/>
              <a:t> HF J20</a:t>
            </a:r>
          </a:p>
          <a:p>
            <a:r>
              <a:rPr lang="en-US" dirty="0" smtClean="0"/>
              <a:t>20 GP, 3.22 GAA, .893 SVPCT</a:t>
            </a:r>
          </a:p>
          <a:p>
            <a:endParaRPr lang="en-US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296820"/>
            <a:ext cx="5181600" cy="3408947"/>
          </a:xfrm>
        </p:spPr>
      </p:pic>
    </p:spTree>
    <p:extLst>
      <p:ext uri="{BB962C8B-B14F-4D97-AF65-F5344CB8AC3E}">
        <p14:creationId xmlns:p14="http://schemas.microsoft.com/office/powerpoint/2010/main" val="661031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34: Columbus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Adam </a:t>
            </a:r>
            <a:r>
              <a:rPr lang="en-US" dirty="0" err="1" smtClean="0"/>
              <a:t>Mascherin</a:t>
            </a:r>
            <a:endParaRPr lang="en-US" dirty="0" smtClean="0"/>
          </a:p>
          <a:p>
            <a:r>
              <a:rPr lang="en-US" dirty="0" smtClean="0"/>
              <a:t>Center </a:t>
            </a:r>
          </a:p>
          <a:p>
            <a:r>
              <a:rPr lang="en-US" dirty="0" smtClean="0"/>
              <a:t>Toronto, Ontario, Canada</a:t>
            </a:r>
          </a:p>
          <a:p>
            <a:r>
              <a:rPr lang="en-US" dirty="0" smtClean="0"/>
              <a:t>Kitchener</a:t>
            </a:r>
          </a:p>
          <a:p>
            <a:r>
              <a:rPr lang="en-US" dirty="0" smtClean="0"/>
              <a:t>65 GP, 35 G, 46 A, 81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43133" y="1825625"/>
            <a:ext cx="5039733" cy="4351338"/>
          </a:xfrm>
        </p:spPr>
      </p:pic>
    </p:spTree>
    <p:extLst>
      <p:ext uri="{BB962C8B-B14F-4D97-AF65-F5344CB8AC3E}">
        <p14:creationId xmlns:p14="http://schemas.microsoft.com/office/powerpoint/2010/main" val="2020301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35: Calgary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Kale </a:t>
            </a:r>
            <a:r>
              <a:rPr lang="en-US" dirty="0" err="1" smtClean="0"/>
              <a:t>Clauge</a:t>
            </a:r>
            <a:endParaRPr lang="en-US" dirty="0" smtClean="0"/>
          </a:p>
          <a:p>
            <a:r>
              <a:rPr lang="en-US" dirty="0" smtClean="0"/>
              <a:t>Defenseman</a:t>
            </a:r>
          </a:p>
          <a:p>
            <a:r>
              <a:rPr lang="en-US" dirty="0" smtClean="0"/>
              <a:t>Regina, Saskatchewan, Canada</a:t>
            </a:r>
          </a:p>
          <a:p>
            <a:r>
              <a:rPr lang="en-US" dirty="0" smtClean="0"/>
              <a:t>Brandon</a:t>
            </a:r>
          </a:p>
          <a:p>
            <a:r>
              <a:rPr lang="en-US" dirty="0" smtClean="0"/>
              <a:t>71 GP, 6 G, 37 A, 43 PTS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1263" y="1825625"/>
            <a:ext cx="5103473" cy="4351338"/>
          </a:xfrm>
        </p:spPr>
      </p:pic>
    </p:spTree>
    <p:extLst>
      <p:ext uri="{BB962C8B-B14F-4D97-AF65-F5344CB8AC3E}">
        <p14:creationId xmlns:p14="http://schemas.microsoft.com/office/powerpoint/2010/main" val="1580050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36: Winnipeg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Carter Hart</a:t>
            </a:r>
          </a:p>
          <a:p>
            <a:r>
              <a:rPr lang="en-US" dirty="0" smtClean="0"/>
              <a:t>Goalie</a:t>
            </a:r>
          </a:p>
          <a:p>
            <a:r>
              <a:rPr lang="en-US" dirty="0" smtClean="0"/>
              <a:t>Edmonton, Alberta, Canada</a:t>
            </a:r>
          </a:p>
          <a:p>
            <a:r>
              <a:rPr lang="en-US" dirty="0" smtClean="0"/>
              <a:t>Everett</a:t>
            </a:r>
          </a:p>
          <a:p>
            <a:r>
              <a:rPr lang="en-US" dirty="0" smtClean="0"/>
              <a:t>63 GP, 2.14 GAA, .918 SVPCT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846606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37: Arizona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Carl </a:t>
            </a:r>
            <a:r>
              <a:rPr lang="en-US" dirty="0" err="1" smtClean="0"/>
              <a:t>Grundstrom</a:t>
            </a:r>
            <a:endParaRPr lang="en-US" dirty="0" smtClean="0"/>
          </a:p>
          <a:p>
            <a:r>
              <a:rPr lang="en-US" dirty="0" smtClean="0"/>
              <a:t>Left Wing</a:t>
            </a:r>
          </a:p>
          <a:p>
            <a:r>
              <a:rPr lang="en-US" dirty="0" err="1" smtClean="0"/>
              <a:t>Umea</a:t>
            </a:r>
            <a:r>
              <a:rPr lang="en-US" dirty="0" smtClean="0"/>
              <a:t>, </a:t>
            </a:r>
            <a:r>
              <a:rPr lang="en-US" dirty="0" err="1" smtClean="0"/>
              <a:t>Sweeden</a:t>
            </a:r>
            <a:endParaRPr lang="en-US" dirty="0" smtClean="0"/>
          </a:p>
          <a:p>
            <a:r>
              <a:rPr lang="en-US" dirty="0" smtClean="0"/>
              <a:t>MODO Hockey</a:t>
            </a:r>
          </a:p>
          <a:p>
            <a:r>
              <a:rPr lang="en-US" dirty="0" smtClean="0"/>
              <a:t>49 GP, 7 G, 9 A, 16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836892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38: Buffalo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Lucas Johansen</a:t>
            </a:r>
          </a:p>
          <a:p>
            <a:r>
              <a:rPr lang="en-US" dirty="0" smtClean="0"/>
              <a:t>Defenseman</a:t>
            </a:r>
          </a:p>
          <a:p>
            <a:r>
              <a:rPr lang="en-US" dirty="0" smtClean="0"/>
              <a:t>Port Moody, British Columbia, Canada</a:t>
            </a:r>
          </a:p>
          <a:p>
            <a:r>
              <a:rPr lang="en-US" dirty="0" smtClean="0"/>
              <a:t>Kelowna</a:t>
            </a:r>
          </a:p>
          <a:p>
            <a:r>
              <a:rPr lang="en-US" dirty="0" smtClean="0"/>
              <a:t>69 GP, 10 G, 29 A, 39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527632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39: Montreal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Cameron Morrison</a:t>
            </a:r>
          </a:p>
          <a:p>
            <a:r>
              <a:rPr lang="en-US" dirty="0" smtClean="0"/>
              <a:t>Left Wing</a:t>
            </a:r>
          </a:p>
          <a:p>
            <a:r>
              <a:rPr lang="en-US" dirty="0" smtClean="0"/>
              <a:t>East York, Ontario, Canada</a:t>
            </a:r>
          </a:p>
          <a:p>
            <a:r>
              <a:rPr lang="en-US" dirty="0" smtClean="0"/>
              <a:t>Youngstown</a:t>
            </a:r>
          </a:p>
          <a:p>
            <a:r>
              <a:rPr lang="en-US" dirty="0" smtClean="0"/>
              <a:t>60 GP, 34 G, 32 A, 66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251209"/>
            <a:ext cx="5181600" cy="3500170"/>
          </a:xfrm>
        </p:spPr>
      </p:pic>
    </p:spTree>
    <p:extLst>
      <p:ext uri="{BB962C8B-B14F-4D97-AF65-F5344CB8AC3E}">
        <p14:creationId xmlns:p14="http://schemas.microsoft.com/office/powerpoint/2010/main" val="1044786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40: Colorado</a:t>
            </a:r>
            <a:r>
              <a:rPr lang="en-US" baseline="30000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Cliff Pu</a:t>
            </a:r>
          </a:p>
          <a:p>
            <a:r>
              <a:rPr lang="en-US" dirty="0" smtClean="0"/>
              <a:t>Right Wing</a:t>
            </a:r>
          </a:p>
          <a:p>
            <a:r>
              <a:rPr lang="en-US" dirty="0" smtClean="0"/>
              <a:t>North York, Ontario, Canada</a:t>
            </a:r>
          </a:p>
          <a:p>
            <a:r>
              <a:rPr lang="en-US" dirty="0" smtClean="0"/>
              <a:t>London</a:t>
            </a:r>
          </a:p>
          <a:p>
            <a:r>
              <a:rPr lang="en-US" dirty="0" smtClean="0"/>
              <a:t>63 GP, 12 G, 19 A, 31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98692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41: New Jersey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Boris </a:t>
            </a:r>
            <a:r>
              <a:rPr lang="en-US" dirty="0" err="1" smtClean="0"/>
              <a:t>Katchouk</a:t>
            </a:r>
            <a:endParaRPr lang="en-US" dirty="0" smtClean="0"/>
          </a:p>
          <a:p>
            <a:r>
              <a:rPr lang="en-US" dirty="0" smtClean="0"/>
              <a:t>Left Wing</a:t>
            </a:r>
          </a:p>
          <a:p>
            <a:r>
              <a:rPr lang="en-US" dirty="0" smtClean="0"/>
              <a:t>Vancouver, British Columbia, Canada</a:t>
            </a:r>
          </a:p>
          <a:p>
            <a:r>
              <a:rPr lang="en-US" dirty="0" smtClean="0"/>
              <a:t>Salut </a:t>
            </a:r>
            <a:r>
              <a:rPr lang="en-US" dirty="0" err="1" smtClean="0"/>
              <a:t>Ste</a:t>
            </a:r>
            <a:r>
              <a:rPr lang="en-US" dirty="0" smtClean="0"/>
              <a:t> Marie</a:t>
            </a:r>
          </a:p>
          <a:p>
            <a:r>
              <a:rPr lang="en-US" dirty="0" smtClean="0"/>
              <a:t>63 GP, 24 G, 27 A, 51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00079" y="1825625"/>
            <a:ext cx="4325841" cy="4351338"/>
          </a:xfrm>
        </p:spPr>
      </p:pic>
    </p:spTree>
    <p:extLst>
      <p:ext uri="{BB962C8B-B14F-4D97-AF65-F5344CB8AC3E}">
        <p14:creationId xmlns:p14="http://schemas.microsoft.com/office/powerpoint/2010/main" val="1771545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42: Ottawa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Mitch </a:t>
            </a:r>
            <a:r>
              <a:rPr lang="en-US" dirty="0" err="1" smtClean="0"/>
              <a:t>Mattson</a:t>
            </a:r>
            <a:endParaRPr lang="en-US" dirty="0" smtClean="0"/>
          </a:p>
          <a:p>
            <a:r>
              <a:rPr lang="en-US" dirty="0" smtClean="0"/>
              <a:t>Center</a:t>
            </a:r>
          </a:p>
          <a:p>
            <a:r>
              <a:rPr lang="en-US" dirty="0" smtClean="0"/>
              <a:t>Grand Rapids, Michigan, USA</a:t>
            </a:r>
          </a:p>
          <a:p>
            <a:r>
              <a:rPr lang="en-US" dirty="0" smtClean="0"/>
              <a:t>Grand Rapids High</a:t>
            </a:r>
          </a:p>
          <a:p>
            <a:r>
              <a:rPr lang="en-US" dirty="0" smtClean="0"/>
              <a:t>25 GP, 17 G, 29 A, 46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18781" y="1825625"/>
            <a:ext cx="3688438" cy="4351338"/>
          </a:xfrm>
        </p:spPr>
      </p:pic>
    </p:spTree>
    <p:extLst>
      <p:ext uri="{BB962C8B-B14F-4D97-AF65-F5344CB8AC3E}">
        <p14:creationId xmlns:p14="http://schemas.microsoft.com/office/powerpoint/2010/main" val="1955806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43: Carolina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Vitali </a:t>
            </a:r>
            <a:r>
              <a:rPr lang="en-US" dirty="0" err="1" smtClean="0"/>
              <a:t>Abravmov</a:t>
            </a:r>
            <a:r>
              <a:rPr lang="en-US" dirty="0" smtClean="0"/>
              <a:t> </a:t>
            </a:r>
          </a:p>
          <a:p>
            <a:r>
              <a:rPr lang="en-US" dirty="0" smtClean="0"/>
              <a:t>Right Wing</a:t>
            </a:r>
          </a:p>
          <a:p>
            <a:r>
              <a:rPr lang="en-US" dirty="0" smtClean="0"/>
              <a:t>Chelyabinsk, Russia</a:t>
            </a:r>
          </a:p>
          <a:p>
            <a:r>
              <a:rPr lang="en-US" dirty="0" smtClean="0"/>
              <a:t>Gatineau</a:t>
            </a:r>
          </a:p>
          <a:p>
            <a:r>
              <a:rPr lang="en-US" dirty="0" smtClean="0"/>
              <a:t>63 GP, 38 G, 55 A, 93 PTS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388116"/>
            <a:ext cx="5181600" cy="3226355"/>
          </a:xfrm>
        </p:spPr>
      </p:pic>
    </p:spTree>
    <p:extLst>
      <p:ext uri="{BB962C8B-B14F-4D97-AF65-F5344CB8AC3E}">
        <p14:creationId xmlns:p14="http://schemas.microsoft.com/office/powerpoint/2010/main" val="2088549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44: Tampa Bay</a:t>
            </a:r>
            <a:r>
              <a:rPr lang="en-US" baseline="30000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Nathan Bastian</a:t>
            </a:r>
          </a:p>
          <a:p>
            <a:r>
              <a:rPr lang="en-US" dirty="0" smtClean="0"/>
              <a:t>Center</a:t>
            </a:r>
          </a:p>
          <a:p>
            <a:r>
              <a:rPr lang="en-US" dirty="0" smtClean="0"/>
              <a:t>Kitchener, Ontario, Canada</a:t>
            </a:r>
          </a:p>
          <a:p>
            <a:r>
              <a:rPr lang="en-US" dirty="0" smtClean="0"/>
              <a:t>Mississauga </a:t>
            </a:r>
          </a:p>
          <a:p>
            <a:r>
              <a:rPr lang="en-US" dirty="0" smtClean="0"/>
              <a:t>69 GP, 19 G, 40 A, 59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77165" y="1304733"/>
            <a:ext cx="4356159" cy="4074511"/>
          </a:xfrm>
        </p:spPr>
      </p:pic>
    </p:spTree>
    <p:extLst>
      <p:ext uri="{BB962C8B-B14F-4D97-AF65-F5344CB8AC3E}">
        <p14:creationId xmlns:p14="http://schemas.microsoft.com/office/powerpoint/2010/main" val="1242021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45: Montreal</a:t>
            </a:r>
            <a:r>
              <a:rPr lang="en-US" baseline="30000" dirty="0" smtClean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Taylor </a:t>
            </a:r>
            <a:r>
              <a:rPr lang="en-US" dirty="0" err="1" smtClean="0"/>
              <a:t>Raddysh</a:t>
            </a:r>
            <a:endParaRPr lang="en-US" dirty="0" smtClean="0"/>
          </a:p>
          <a:p>
            <a:r>
              <a:rPr lang="en-US" dirty="0" smtClean="0"/>
              <a:t>Right Wing</a:t>
            </a:r>
          </a:p>
          <a:p>
            <a:r>
              <a:rPr lang="en-US" dirty="0" smtClean="0"/>
              <a:t>Toronto, Ontario, Canada</a:t>
            </a:r>
          </a:p>
          <a:p>
            <a:r>
              <a:rPr lang="en-US" dirty="0" smtClean="0"/>
              <a:t>Erie</a:t>
            </a:r>
          </a:p>
          <a:p>
            <a:r>
              <a:rPr lang="en-US" dirty="0" smtClean="0"/>
              <a:t>67 GP, 24 G, 49 A, 73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251209"/>
            <a:ext cx="5181600" cy="3500170"/>
          </a:xfrm>
        </p:spPr>
      </p:pic>
    </p:spTree>
    <p:extLst>
      <p:ext uri="{BB962C8B-B14F-4D97-AF65-F5344CB8AC3E}">
        <p14:creationId xmlns:p14="http://schemas.microsoft.com/office/powerpoint/2010/main" val="454371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46: Detroit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Dennis </a:t>
            </a:r>
            <a:r>
              <a:rPr lang="en-US" dirty="0" err="1" smtClean="0"/>
              <a:t>Cholowski</a:t>
            </a:r>
            <a:endParaRPr lang="en-US" dirty="0" smtClean="0"/>
          </a:p>
          <a:p>
            <a:r>
              <a:rPr lang="en-US" dirty="0" smtClean="0"/>
              <a:t>Defenseman</a:t>
            </a:r>
          </a:p>
          <a:p>
            <a:r>
              <a:rPr lang="en-US" dirty="0" smtClean="0"/>
              <a:t>Langley, British Columbia, Canada</a:t>
            </a:r>
          </a:p>
          <a:p>
            <a:r>
              <a:rPr lang="en-US" dirty="0" err="1" smtClean="0"/>
              <a:t>Chillwack</a:t>
            </a:r>
            <a:endParaRPr lang="en-US" dirty="0" smtClean="0"/>
          </a:p>
          <a:p>
            <a:r>
              <a:rPr lang="en-US" dirty="0" smtClean="0"/>
              <a:t>50 GP, 12 G, 28 A, 40 PTS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869141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47: Nashville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Ryan Lindgren</a:t>
            </a:r>
          </a:p>
          <a:p>
            <a:r>
              <a:rPr lang="en-US" dirty="0" smtClean="0"/>
              <a:t>Defenseman</a:t>
            </a:r>
          </a:p>
          <a:p>
            <a:r>
              <a:rPr lang="en-US" dirty="0" smtClean="0"/>
              <a:t>Minneapolis, Minnesota, USA</a:t>
            </a:r>
          </a:p>
          <a:p>
            <a:r>
              <a:rPr lang="en-US" dirty="0" smtClean="0"/>
              <a:t>US National U18 Team</a:t>
            </a:r>
          </a:p>
          <a:p>
            <a:r>
              <a:rPr lang="en-US" dirty="0" smtClean="0"/>
              <a:t>61 GP, 6 G, 19 A, 25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505512"/>
            <a:ext cx="5181600" cy="2991564"/>
          </a:xfrm>
        </p:spPr>
      </p:pic>
    </p:spTree>
    <p:extLst>
      <p:ext uri="{BB962C8B-B14F-4D97-AF65-F5344CB8AC3E}">
        <p14:creationId xmlns:p14="http://schemas.microsoft.com/office/powerpoint/2010/main" val="467654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48: Philadelphia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Dillion </a:t>
            </a:r>
            <a:r>
              <a:rPr lang="en-US" dirty="0" err="1" smtClean="0"/>
              <a:t>Dube</a:t>
            </a:r>
            <a:endParaRPr lang="en-US" dirty="0" smtClean="0"/>
          </a:p>
          <a:p>
            <a:r>
              <a:rPr lang="en-US" dirty="0" smtClean="0"/>
              <a:t>Center</a:t>
            </a:r>
          </a:p>
          <a:p>
            <a:r>
              <a:rPr lang="en-US" dirty="0" smtClean="0"/>
              <a:t>Golden, British Columbia, Canada</a:t>
            </a:r>
          </a:p>
          <a:p>
            <a:r>
              <a:rPr lang="en-US" dirty="0" smtClean="0"/>
              <a:t>Kelowna</a:t>
            </a:r>
          </a:p>
          <a:p>
            <a:r>
              <a:rPr lang="en-US" dirty="0" smtClean="0"/>
              <a:t>65 GP, 26 G, 40 A, 66 PTS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71278" y="1825625"/>
            <a:ext cx="4517723" cy="3184994"/>
          </a:xfrm>
        </p:spPr>
      </p:pic>
    </p:spTree>
    <p:extLst>
      <p:ext uri="{BB962C8B-B14F-4D97-AF65-F5344CB8AC3E}">
        <p14:creationId xmlns:p14="http://schemas.microsoft.com/office/powerpoint/2010/main" val="705903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49: Boston</a:t>
            </a:r>
            <a:r>
              <a:rPr lang="en-US" baseline="30000" dirty="0"/>
              <a:t>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Samuel Girard</a:t>
            </a:r>
          </a:p>
          <a:p>
            <a:r>
              <a:rPr lang="en-US" dirty="0" smtClean="0"/>
              <a:t>Defenseman</a:t>
            </a:r>
          </a:p>
          <a:p>
            <a:r>
              <a:rPr lang="en-US" dirty="0" smtClean="0"/>
              <a:t>Roberval, Quebec, Canada</a:t>
            </a:r>
          </a:p>
          <a:p>
            <a:r>
              <a:rPr lang="en-US" dirty="0" smtClean="0"/>
              <a:t>Shawinigan</a:t>
            </a:r>
          </a:p>
          <a:p>
            <a:r>
              <a:rPr lang="en-US" dirty="0" smtClean="0"/>
              <a:t>67 GP, 10 G, 64 A, 74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1003920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50: Carolina</a:t>
            </a:r>
            <a:r>
              <a:rPr lang="en-US" baseline="30000" dirty="0" smtClean="0"/>
              <a:t>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Victor Mete</a:t>
            </a:r>
          </a:p>
          <a:p>
            <a:r>
              <a:rPr lang="en-US" dirty="0" smtClean="0"/>
              <a:t>Defenseman</a:t>
            </a:r>
          </a:p>
          <a:p>
            <a:r>
              <a:rPr lang="en-US" dirty="0" smtClean="0"/>
              <a:t>Toronto, Ontario, Canada</a:t>
            </a:r>
          </a:p>
          <a:p>
            <a:r>
              <a:rPr lang="en-US" dirty="0" smtClean="0"/>
              <a:t>London</a:t>
            </a:r>
          </a:p>
          <a:p>
            <a:r>
              <a:rPr lang="en-US" dirty="0" smtClean="0"/>
              <a:t>68 GP, 8 G, 30 A, 68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388116"/>
            <a:ext cx="5181600" cy="3226355"/>
          </a:xfrm>
        </p:spPr>
      </p:pic>
    </p:spTree>
    <p:extLst>
      <p:ext uri="{BB962C8B-B14F-4D97-AF65-F5344CB8AC3E}">
        <p14:creationId xmlns:p14="http://schemas.microsoft.com/office/powerpoint/2010/main" val="2033585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51: Los Angeles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Noah Gregor</a:t>
            </a:r>
          </a:p>
          <a:p>
            <a:r>
              <a:rPr lang="en-US" dirty="0" smtClean="0"/>
              <a:t>Center</a:t>
            </a:r>
          </a:p>
          <a:p>
            <a:r>
              <a:rPr lang="en-US" dirty="0" smtClean="0"/>
              <a:t>Edmonton, Alberta, Canada</a:t>
            </a:r>
          </a:p>
          <a:p>
            <a:r>
              <a:rPr lang="en-US" dirty="0" smtClean="0"/>
              <a:t>Moose Jaw</a:t>
            </a:r>
          </a:p>
          <a:p>
            <a:r>
              <a:rPr lang="en-US" dirty="0" smtClean="0"/>
              <a:t>72 GP, 28 G, 45 A, 73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46401" y="1825625"/>
            <a:ext cx="3633197" cy="4351338"/>
          </a:xfrm>
        </p:spPr>
      </p:pic>
    </p:spTree>
    <p:extLst>
      <p:ext uri="{BB962C8B-B14F-4D97-AF65-F5344CB8AC3E}">
        <p14:creationId xmlns:p14="http://schemas.microsoft.com/office/powerpoint/2010/main" val="1347365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52: Philadelphia</a:t>
            </a:r>
            <a:r>
              <a:rPr lang="en-US" baseline="30000" dirty="0"/>
              <a:t>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Filip</a:t>
            </a:r>
            <a:r>
              <a:rPr lang="en-US" dirty="0" smtClean="0"/>
              <a:t> </a:t>
            </a:r>
            <a:r>
              <a:rPr lang="en-US" dirty="0" err="1" smtClean="0"/>
              <a:t>Hronek</a:t>
            </a:r>
            <a:endParaRPr lang="en-US" dirty="0" smtClean="0"/>
          </a:p>
          <a:p>
            <a:r>
              <a:rPr lang="en-US" dirty="0" smtClean="0"/>
              <a:t>Defenseman</a:t>
            </a:r>
          </a:p>
          <a:p>
            <a:r>
              <a:rPr lang="en-US" dirty="0" err="1" smtClean="0"/>
              <a:t>Hradek</a:t>
            </a:r>
            <a:r>
              <a:rPr lang="en-US" dirty="0" smtClean="0"/>
              <a:t> </a:t>
            </a:r>
            <a:r>
              <a:rPr lang="en-US" dirty="0" err="1" smtClean="0"/>
              <a:t>Kralove</a:t>
            </a:r>
            <a:r>
              <a:rPr lang="en-US" dirty="0" smtClean="0"/>
              <a:t>, Czech Republic</a:t>
            </a:r>
          </a:p>
          <a:p>
            <a:r>
              <a:rPr lang="en-US" dirty="0" smtClean="0"/>
              <a:t>HC </a:t>
            </a:r>
            <a:r>
              <a:rPr lang="en-US" dirty="0" err="1" smtClean="0"/>
              <a:t>Hradek</a:t>
            </a:r>
            <a:r>
              <a:rPr lang="en-US" dirty="0" smtClean="0"/>
              <a:t> </a:t>
            </a:r>
            <a:r>
              <a:rPr lang="en-US" dirty="0" err="1" smtClean="0"/>
              <a:t>Kralove</a:t>
            </a:r>
            <a:endParaRPr lang="en-US" dirty="0" smtClean="0"/>
          </a:p>
          <a:p>
            <a:r>
              <a:rPr lang="en-US" dirty="0" smtClean="0"/>
              <a:t>40 GP, 0 G, 4 A, 4 PTS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23142" y="1565680"/>
            <a:ext cx="4765899" cy="3359959"/>
          </a:xfrm>
        </p:spPr>
      </p:pic>
    </p:spTree>
    <p:extLst>
      <p:ext uri="{BB962C8B-B14F-4D97-AF65-F5344CB8AC3E}">
        <p14:creationId xmlns:p14="http://schemas.microsoft.com/office/powerpoint/2010/main" val="659273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53: Arizona</a:t>
            </a:r>
            <a:r>
              <a:rPr lang="en-US" baseline="30000" dirty="0" smtClean="0"/>
              <a:t>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Will Bitten</a:t>
            </a:r>
          </a:p>
          <a:p>
            <a:r>
              <a:rPr lang="en-US" dirty="0" smtClean="0"/>
              <a:t>Center</a:t>
            </a:r>
          </a:p>
          <a:p>
            <a:r>
              <a:rPr lang="en-US" dirty="0" smtClean="0"/>
              <a:t>Ottawa, Ontario, Canada</a:t>
            </a:r>
          </a:p>
          <a:p>
            <a:r>
              <a:rPr lang="en-US" dirty="0" smtClean="0"/>
              <a:t>Flint</a:t>
            </a:r>
          </a:p>
          <a:p>
            <a:r>
              <a:rPr lang="en-US" dirty="0" smtClean="0"/>
              <a:t>67 GP, 30 G, 35 A, 65 PTS</a:t>
            </a:r>
            <a:endParaRPr lang="en-US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86186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54: Calgary</a:t>
            </a:r>
            <a:r>
              <a:rPr lang="en-US" baseline="30000" dirty="0" smtClean="0"/>
              <a:t>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Tyler Parsons</a:t>
            </a:r>
          </a:p>
          <a:p>
            <a:r>
              <a:rPr lang="en-US" dirty="0" smtClean="0"/>
              <a:t>Goalie</a:t>
            </a:r>
          </a:p>
          <a:p>
            <a:r>
              <a:rPr lang="en-US" dirty="0" smtClean="0"/>
              <a:t>Chesterfield, Minnesota, USA</a:t>
            </a:r>
          </a:p>
          <a:p>
            <a:r>
              <a:rPr lang="en-US" dirty="0" smtClean="0"/>
              <a:t>London</a:t>
            </a:r>
          </a:p>
          <a:p>
            <a:r>
              <a:rPr lang="en-US" dirty="0" smtClean="0"/>
              <a:t>49 GP, 2.33 GAA, .921 SVPCT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1263" y="1825625"/>
            <a:ext cx="5103473" cy="4351338"/>
          </a:xfrm>
        </p:spPr>
      </p:pic>
    </p:spTree>
    <p:extLst>
      <p:ext uri="{BB962C8B-B14F-4D97-AF65-F5344CB8AC3E}">
        <p14:creationId xmlns:p14="http://schemas.microsoft.com/office/powerpoint/2010/main" val="2001787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55: Pittsburgh</a:t>
            </a:r>
            <a:r>
              <a:rPr lang="en-US" baseline="30000" dirty="0" smtClean="0"/>
              <a:t>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Luke Green</a:t>
            </a:r>
          </a:p>
          <a:p>
            <a:r>
              <a:rPr lang="en-US" dirty="0" smtClean="0"/>
              <a:t>Defenseman</a:t>
            </a:r>
          </a:p>
          <a:p>
            <a:r>
              <a:rPr lang="en-US" dirty="0" smtClean="0"/>
              <a:t>Halifax, Nova Scotia, Canada</a:t>
            </a:r>
          </a:p>
          <a:p>
            <a:r>
              <a:rPr lang="en-US" dirty="0" smtClean="0"/>
              <a:t>Saint Johns</a:t>
            </a:r>
          </a:p>
          <a:p>
            <a:r>
              <a:rPr lang="en-US" dirty="0" smtClean="0"/>
              <a:t>61 GP, 10 G, 25 A, 35 PTS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26250" y="1825625"/>
            <a:ext cx="4885990" cy="3604419"/>
          </a:xfrm>
        </p:spPr>
      </p:pic>
    </p:spTree>
    <p:extLst>
      <p:ext uri="{BB962C8B-B14F-4D97-AF65-F5344CB8AC3E}">
        <p14:creationId xmlns:p14="http://schemas.microsoft.com/office/powerpoint/2010/main" val="863512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56: </a:t>
            </a:r>
            <a:r>
              <a:rPr lang="en-US" dirty="0" smtClean="0"/>
              <a:t>Calgary</a:t>
            </a:r>
            <a:r>
              <a:rPr lang="en-US" baseline="30000" dirty="0" smtClean="0"/>
              <a:t>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Cam </a:t>
            </a:r>
            <a:r>
              <a:rPr lang="en-US" dirty="0" err="1" smtClean="0"/>
              <a:t>Dineen</a:t>
            </a:r>
            <a:endParaRPr lang="en-US" dirty="0" smtClean="0"/>
          </a:p>
          <a:p>
            <a:r>
              <a:rPr lang="en-US" dirty="0" smtClean="0"/>
              <a:t>Defenseman</a:t>
            </a:r>
          </a:p>
          <a:p>
            <a:r>
              <a:rPr lang="en-US" dirty="0" smtClean="0"/>
              <a:t>Toms River, New Jersey, USA</a:t>
            </a:r>
          </a:p>
          <a:p>
            <a:r>
              <a:rPr lang="en-US" dirty="0" smtClean="0"/>
              <a:t>North Bay</a:t>
            </a:r>
          </a:p>
          <a:p>
            <a:r>
              <a:rPr lang="en-US" dirty="0" smtClean="0"/>
              <a:t>68 GP, 13 G, 46 A, 59 PTS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1263" y="1825625"/>
            <a:ext cx="5103473" cy="4351338"/>
          </a:xfrm>
        </p:spPr>
      </p:pic>
    </p:spTree>
    <p:extLst>
      <p:ext uri="{BB962C8B-B14F-4D97-AF65-F5344CB8AC3E}">
        <p14:creationId xmlns:p14="http://schemas.microsoft.com/office/powerpoint/2010/main" val="76708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57: </a:t>
            </a:r>
            <a:r>
              <a:rPr lang="en-US" dirty="0" smtClean="0"/>
              <a:t>Toronto</a:t>
            </a:r>
            <a:r>
              <a:rPr lang="en-US" baseline="30000" dirty="0" smtClean="0"/>
              <a:t>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Sam Steel</a:t>
            </a:r>
          </a:p>
          <a:p>
            <a:r>
              <a:rPr lang="en-US" dirty="0" smtClean="0"/>
              <a:t>Center</a:t>
            </a:r>
          </a:p>
          <a:p>
            <a:r>
              <a:rPr lang="en-US" dirty="0" smtClean="0"/>
              <a:t>Edmonton, Alberta, Canada</a:t>
            </a:r>
          </a:p>
          <a:p>
            <a:r>
              <a:rPr lang="en-US" dirty="0" smtClean="0"/>
              <a:t>Regina</a:t>
            </a:r>
          </a:p>
          <a:p>
            <a:r>
              <a:rPr lang="en-US" dirty="0" smtClean="0"/>
              <a:t>72 GP, 23 G, 47 A, 70 PTS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88782" y="1825625"/>
            <a:ext cx="3948436" cy="4351338"/>
          </a:xfrm>
        </p:spPr>
      </p:pic>
    </p:spTree>
    <p:extLst>
      <p:ext uri="{BB962C8B-B14F-4D97-AF65-F5344CB8AC3E}">
        <p14:creationId xmlns:p14="http://schemas.microsoft.com/office/powerpoint/2010/main" val="1242864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58: </a:t>
            </a:r>
            <a:r>
              <a:rPr lang="en-US" dirty="0" smtClean="0"/>
              <a:t>Tampa Bay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Tim </a:t>
            </a:r>
            <a:r>
              <a:rPr lang="en-US" dirty="0" err="1" smtClean="0"/>
              <a:t>Gettinger</a:t>
            </a:r>
            <a:endParaRPr lang="en-US" dirty="0" smtClean="0"/>
          </a:p>
          <a:p>
            <a:r>
              <a:rPr lang="en-US" dirty="0" smtClean="0"/>
              <a:t>Left Wing</a:t>
            </a:r>
          </a:p>
          <a:p>
            <a:r>
              <a:rPr lang="en-US" dirty="0" smtClean="0"/>
              <a:t>North </a:t>
            </a:r>
            <a:r>
              <a:rPr lang="en-US" dirty="0" err="1" smtClean="0"/>
              <a:t>Olmstead</a:t>
            </a:r>
            <a:r>
              <a:rPr lang="en-US" dirty="0" smtClean="0"/>
              <a:t>, Ohio, USA</a:t>
            </a:r>
          </a:p>
          <a:p>
            <a:r>
              <a:rPr lang="en-US" dirty="0" err="1" smtClean="0"/>
              <a:t>Sault</a:t>
            </a:r>
            <a:r>
              <a:rPr lang="en-US" dirty="0" smtClean="0"/>
              <a:t> </a:t>
            </a:r>
            <a:r>
              <a:rPr lang="en-US" dirty="0" err="1" smtClean="0"/>
              <a:t>Ste</a:t>
            </a:r>
            <a:r>
              <a:rPr lang="en-US" dirty="0" smtClean="0"/>
              <a:t> Marie</a:t>
            </a:r>
          </a:p>
          <a:p>
            <a:r>
              <a:rPr lang="en-US" dirty="0" smtClean="0"/>
              <a:t>60 GP, 17 G, 22 A, 39 PTS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89799" y="1690688"/>
            <a:ext cx="3943525" cy="3688556"/>
          </a:xfrm>
        </p:spPr>
      </p:pic>
    </p:spTree>
    <p:extLst>
      <p:ext uri="{BB962C8B-B14F-4D97-AF65-F5344CB8AC3E}">
        <p14:creationId xmlns:p14="http://schemas.microsoft.com/office/powerpoint/2010/main" val="146734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59: </a:t>
            </a:r>
            <a:r>
              <a:rPr lang="en-US" dirty="0" smtClean="0"/>
              <a:t>St Louis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Joey Anderson</a:t>
            </a:r>
          </a:p>
          <a:p>
            <a:r>
              <a:rPr lang="en-US" dirty="0" smtClean="0"/>
              <a:t>Right Wing</a:t>
            </a:r>
          </a:p>
          <a:p>
            <a:r>
              <a:rPr lang="en-US" dirty="0" smtClean="0"/>
              <a:t>Roseville, Minnesota, USA</a:t>
            </a:r>
          </a:p>
          <a:p>
            <a:r>
              <a:rPr lang="en-US" dirty="0" smtClean="0"/>
              <a:t>US National U18 Team</a:t>
            </a:r>
          </a:p>
          <a:p>
            <a:r>
              <a:rPr lang="en-US" dirty="0" smtClean="0"/>
              <a:t>64 GP, 27 G, 30 A, 57 PTS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986" y="1690688"/>
            <a:ext cx="4019814" cy="321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51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60: </a:t>
            </a:r>
            <a:r>
              <a:rPr lang="en-US" dirty="0" smtClean="0"/>
              <a:t>Pittsburgh</a:t>
            </a:r>
            <a:r>
              <a:rPr lang="en-US" baseline="30000" dirty="0" smtClean="0"/>
              <a:t>13</a:t>
            </a:r>
            <a:r>
              <a:rPr lang="en-US" dirty="0" smtClean="0"/>
              <a:t>/</a:t>
            </a:r>
            <a:r>
              <a:rPr lang="en-US" dirty="0" smtClean="0"/>
              <a:t> </a:t>
            </a:r>
            <a:r>
              <a:rPr lang="en-US" dirty="0" smtClean="0"/>
              <a:t>San Jose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Jacob </a:t>
            </a:r>
            <a:r>
              <a:rPr lang="en-US" dirty="0" err="1" smtClean="0"/>
              <a:t>Moverare</a:t>
            </a:r>
            <a:endParaRPr lang="en-US" dirty="0" smtClean="0"/>
          </a:p>
          <a:p>
            <a:r>
              <a:rPr lang="en-US" dirty="0" smtClean="0"/>
              <a:t>Defenseman </a:t>
            </a:r>
          </a:p>
          <a:p>
            <a:r>
              <a:rPr lang="en-US" dirty="0" err="1" smtClean="0"/>
              <a:t>Ostersund</a:t>
            </a:r>
            <a:r>
              <a:rPr lang="en-US" dirty="0" smtClean="0"/>
              <a:t>, </a:t>
            </a:r>
            <a:r>
              <a:rPr lang="en-US" dirty="0" err="1" smtClean="0"/>
              <a:t>Sweeden</a:t>
            </a:r>
            <a:endParaRPr lang="en-US" dirty="0" smtClean="0"/>
          </a:p>
          <a:p>
            <a:r>
              <a:rPr lang="en-US" dirty="0" smtClean="0"/>
              <a:t>HV71 J20</a:t>
            </a:r>
          </a:p>
          <a:p>
            <a:r>
              <a:rPr lang="en-US" dirty="0" smtClean="0"/>
              <a:t>41 GP, 5 G, 16 A, 21 PTS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1892408"/>
            <a:ext cx="2840614" cy="231223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5214" y="2232317"/>
            <a:ext cx="2673593" cy="197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9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 61: Pittsburgh</a:t>
            </a:r>
            <a:r>
              <a:rPr lang="en-US" baseline="30000" dirty="0" smtClean="0"/>
              <a:t>13</a:t>
            </a:r>
            <a:r>
              <a:rPr lang="en-US" dirty="0" smtClean="0"/>
              <a:t>/ San Jose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Jordy</a:t>
            </a:r>
            <a:r>
              <a:rPr lang="en-US" dirty="0" smtClean="0"/>
              <a:t> </a:t>
            </a:r>
            <a:r>
              <a:rPr lang="en-US" dirty="0" err="1" smtClean="0"/>
              <a:t>Stallard</a:t>
            </a:r>
            <a:endParaRPr lang="en-US" dirty="0" smtClean="0"/>
          </a:p>
          <a:p>
            <a:r>
              <a:rPr lang="en-US" dirty="0" smtClean="0"/>
              <a:t>Center</a:t>
            </a:r>
          </a:p>
          <a:p>
            <a:r>
              <a:rPr lang="en-US" dirty="0" smtClean="0"/>
              <a:t>Brandon, Manitoba, Canada</a:t>
            </a:r>
          </a:p>
          <a:p>
            <a:r>
              <a:rPr lang="en-US" dirty="0" smtClean="0"/>
              <a:t>Calgary</a:t>
            </a:r>
          </a:p>
          <a:p>
            <a:r>
              <a:rPr lang="en-US" dirty="0" smtClean="0"/>
              <a:t>68 GP, 21 G, 28 A, 49 PTS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79801" y="2137633"/>
            <a:ext cx="2761959" cy="2037511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4607" y="1767854"/>
            <a:ext cx="2957393" cy="240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920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Picks By Country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0404118"/>
              </p:ext>
            </p:extLst>
          </p:nvPr>
        </p:nvGraphicFramePr>
        <p:xfrm>
          <a:off x="838200" y="1825625"/>
          <a:ext cx="10515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Country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r>
                        <a:rPr lang="en-US" baseline="0" dirty="0" smtClean="0"/>
                        <a:t> Picks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Picks in Round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Percent</a:t>
                      </a:r>
                      <a:r>
                        <a:rPr lang="en-US" baseline="0" dirty="0" smtClean="0"/>
                        <a:t> of Picks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Canada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45.9%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United States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29.5%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Sweden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11.48%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Russia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4.92%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Finland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4.92%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Czech Republic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3.28%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5172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515" y="1145266"/>
            <a:ext cx="10515600" cy="5605436"/>
          </a:xfrm>
        </p:spPr>
        <p:txBody>
          <a:bodyPr>
            <a:normAutofit/>
          </a:bodyPr>
          <a:lstStyle/>
          <a:p>
            <a:r>
              <a:rPr lang="en-US" sz="2200" dirty="0" smtClean="0"/>
              <a:t>1- Pick 33 Vancouver to Florida</a:t>
            </a:r>
          </a:p>
          <a:p>
            <a:r>
              <a:rPr lang="en-US" sz="2200" dirty="0" smtClean="0"/>
              <a:t>2- Pick 40 Colorado to San Jose back to Colorado</a:t>
            </a:r>
          </a:p>
          <a:p>
            <a:r>
              <a:rPr lang="en-US" sz="2200" dirty="0" smtClean="0"/>
              <a:t>3- Pick 44 Boston to Tampa Bay</a:t>
            </a:r>
          </a:p>
          <a:p>
            <a:r>
              <a:rPr lang="en-US" sz="2200" dirty="0" smtClean="0"/>
              <a:t>4- Pick 45 Minnesota to Montreal</a:t>
            </a:r>
          </a:p>
          <a:p>
            <a:r>
              <a:rPr lang="en-US" sz="2200" dirty="0" smtClean="0"/>
              <a:t>5- Pick 49 NY Islanders to Boston</a:t>
            </a:r>
          </a:p>
          <a:p>
            <a:r>
              <a:rPr lang="en-US" sz="2200" dirty="0" smtClean="0"/>
              <a:t>6- Pick 50 NY Rangers to Carolina</a:t>
            </a:r>
          </a:p>
          <a:p>
            <a:r>
              <a:rPr lang="en-US" sz="2200" dirty="0" smtClean="0"/>
              <a:t>7- Pick 52- Chicago to Philadelphia</a:t>
            </a:r>
          </a:p>
          <a:p>
            <a:r>
              <a:rPr lang="en-US" sz="2200" dirty="0" smtClean="0"/>
              <a:t>8- Pick 53- Arizona (Compensation)</a:t>
            </a:r>
          </a:p>
          <a:p>
            <a:r>
              <a:rPr lang="en-US" sz="2200" dirty="0" smtClean="0"/>
              <a:t>9- Pick 54- Florida to Calgary</a:t>
            </a:r>
          </a:p>
          <a:p>
            <a:r>
              <a:rPr lang="en-US" sz="2200" dirty="0" smtClean="0"/>
              <a:t>10- Pick 55- Anaheim to Pittsburgh</a:t>
            </a:r>
          </a:p>
          <a:p>
            <a:r>
              <a:rPr lang="en-US" sz="2200" dirty="0" smtClean="0"/>
              <a:t>11- </a:t>
            </a:r>
            <a:r>
              <a:rPr lang="en-US" sz="2200" dirty="0" smtClean="0"/>
              <a:t> Pick 56- Dallas to Calgary</a:t>
            </a:r>
          </a:p>
          <a:p>
            <a:r>
              <a:rPr lang="en-US" sz="2200" dirty="0" smtClean="0"/>
              <a:t>12- Pick 57- Washington to Toronto</a:t>
            </a:r>
          </a:p>
          <a:p>
            <a:r>
              <a:rPr lang="en-US" sz="2200" dirty="0" smtClean="0"/>
              <a:t>13- Pick 60 or 61- Pittsburgh to Toronto back to Pittsburgh.</a:t>
            </a:r>
          </a:p>
          <a:p>
            <a:pPr marL="0" indent="0">
              <a:buNone/>
            </a:pP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2044109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That was Round 2. Round 3 will </a:t>
            </a:r>
            <a:r>
              <a:rPr lang="en-US" smtClean="0"/>
              <a:t>be out soon.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884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theme/theme1.xml><?xml version="1.0" encoding="utf-8"?>
<a:theme xmlns:a="http://schemas.openxmlformats.org/drawingml/2006/main" name="OfficeLight_16x9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OfficeLight_16x9</Template>
  <TotalTime>80</TotalTime>
  <Application>Microsoft Macintosh PowerPoint</Application>
  <PresentationFormat>Widescreen</PresentationFormat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Calibri</vt:lpstr>
      <vt:lpstr>Calibri Light</vt:lpstr>
      <vt:lpstr>Arial</vt:lpstr>
      <vt:lpstr>OfficeLight_16x9</vt:lpstr>
      <vt:lpstr>The Puck Under the Sun's NHL Mock Draft 2016 Round 2</vt:lpstr>
      <vt:lpstr>Introduction</vt:lpstr>
      <vt:lpstr>Pick 31: Toronto</vt:lpstr>
      <vt:lpstr>Pick 32: Edmonton</vt:lpstr>
      <vt:lpstr>Pick 33: Florida1</vt:lpstr>
      <vt:lpstr>Pick 34: Columbus</vt:lpstr>
      <vt:lpstr>Pick 35: Calgary</vt:lpstr>
      <vt:lpstr>Pick 36: Winnipeg</vt:lpstr>
      <vt:lpstr>Pick 37: Arizona</vt:lpstr>
      <vt:lpstr>Pick 38: Buffalo</vt:lpstr>
      <vt:lpstr>Pick 39: Montreal</vt:lpstr>
      <vt:lpstr>Pick 40: Colorado2</vt:lpstr>
      <vt:lpstr>Pick 41: New Jersey</vt:lpstr>
      <vt:lpstr>Pick 42: Ottawa</vt:lpstr>
      <vt:lpstr>Pick 43: Carolina</vt:lpstr>
      <vt:lpstr>Pick 44: Tampa Bay3</vt:lpstr>
      <vt:lpstr>Pick 45: Montreal4</vt:lpstr>
      <vt:lpstr>Pick 46: Detroit</vt:lpstr>
      <vt:lpstr>Pick 47: Nashville</vt:lpstr>
      <vt:lpstr>Pick 48: Philadelphia </vt:lpstr>
      <vt:lpstr>Pick 49: Boston5</vt:lpstr>
      <vt:lpstr>Pick 50: Carolina6</vt:lpstr>
      <vt:lpstr>Pick 51: Los Angeles</vt:lpstr>
      <vt:lpstr>Pick 52: Philadelphia7</vt:lpstr>
      <vt:lpstr>Pick 53: Arizona8</vt:lpstr>
      <vt:lpstr>Pick 54: Calgary9</vt:lpstr>
      <vt:lpstr>Pick 55: Pittsburgh10</vt:lpstr>
      <vt:lpstr>Pick 56: Calgary11</vt:lpstr>
      <vt:lpstr>Pick 57: Toronto12</vt:lpstr>
      <vt:lpstr>Pick 58: Tampa Bay</vt:lpstr>
      <vt:lpstr>Pick 59: St Louis</vt:lpstr>
      <vt:lpstr>Pick 60: Pittsburgh13/ San Jose</vt:lpstr>
      <vt:lpstr>Pick 61: Pittsburgh13/ San Jose</vt:lpstr>
      <vt:lpstr>Picks By Country</vt:lpstr>
      <vt:lpstr>Trades</vt:lpstr>
      <vt:lpstr>Conclusion</vt:lpstr>
    </vt:vector>
  </TitlesOfParts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HEIDI CAMPBELL</dc:creator>
  <cp:lastModifiedBy>HEIDI CAMPBELL</cp:lastModifiedBy>
  <cp:revision>79</cp:revision>
  <dcterms:created xsi:type="dcterms:W3CDTF">2016-05-29T16:11:21Z</dcterms:created>
  <dcterms:modified xsi:type="dcterms:W3CDTF">2016-06-03T16:52:39Z</dcterms:modified>
</cp:coreProperties>
</file>