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Picks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Sheet1!$A$2:$A$7</c:f>
              <c:strCache>
                <c:ptCount val="6"/>
                <c:pt idx="0">
                  <c:v>USA</c:v>
                </c:pt>
                <c:pt idx="1">
                  <c:v>CAN</c:v>
                </c:pt>
                <c:pt idx="2">
                  <c:v>SWE</c:v>
                </c:pt>
                <c:pt idx="3">
                  <c:v>FIN</c:v>
                </c:pt>
                <c:pt idx="4">
                  <c:v>RUS</c:v>
                </c:pt>
                <c:pt idx="5">
                  <c:v>CZE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</c:v>
                </c:pt>
                <c:pt idx="1">
                  <c:v>9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47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8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16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51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48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1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68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90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66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0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059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/>
          <a:lstStyle/>
          <a:p>
            <a:r>
              <a:rPr lang="en-US" dirty="0" smtClean="0"/>
              <a:t>The Puck Under the Sun's NHL Mock Draft Round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</a:t>
            </a:r>
            <a:r>
              <a:rPr lang="en-US" dirty="0" err="1" smtClean="0"/>
              <a:t>Superk116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51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Welcome to my 7 part NHL 2016 Mock Draft. We will start with Round 1. Here are the Top 30 picks according to me: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46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1: Toronto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1277" y="1825625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Auston</a:t>
            </a:r>
            <a:r>
              <a:rPr lang="en-US" dirty="0" smtClean="0"/>
              <a:t> Matthews</a:t>
            </a:r>
          </a:p>
          <a:p>
            <a:pPr marL="0" indent="0">
              <a:buNone/>
            </a:pPr>
            <a:r>
              <a:rPr lang="en-US" dirty="0" smtClean="0"/>
              <a:t>Center</a:t>
            </a:r>
          </a:p>
          <a:p>
            <a:pPr marL="0" indent="0">
              <a:buNone/>
            </a:pPr>
            <a:r>
              <a:rPr lang="en-US" dirty="0" smtClean="0"/>
              <a:t>Scottsdale, Arizona, USA</a:t>
            </a:r>
          </a:p>
          <a:p>
            <a:pPr marL="0" indent="0">
              <a:buNone/>
            </a:pPr>
            <a:r>
              <a:rPr lang="en-US" dirty="0" smtClean="0"/>
              <a:t>ZSC Lions</a:t>
            </a:r>
          </a:p>
          <a:p>
            <a:pPr marL="0" indent="0">
              <a:buNone/>
            </a:pPr>
            <a:r>
              <a:rPr lang="en-US" dirty="0" smtClean="0"/>
              <a:t>36 Games, 24 Goals, 22 Assists, 46 Points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85119" y="1825625"/>
            <a:ext cx="3955761" cy="4351338"/>
          </a:xfrm>
        </p:spPr>
      </p:pic>
    </p:spTree>
    <p:extLst>
      <p:ext uri="{BB962C8B-B14F-4D97-AF65-F5344CB8AC3E}">
        <p14:creationId xmlns:p14="http://schemas.microsoft.com/office/powerpoint/2010/main" val="172636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2: Winnipeg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Patrik</a:t>
            </a:r>
            <a:r>
              <a:rPr lang="en-US" dirty="0" smtClean="0"/>
              <a:t> Laine</a:t>
            </a:r>
          </a:p>
          <a:p>
            <a:r>
              <a:rPr lang="en-US" dirty="0" smtClean="0"/>
              <a:t>Left Wing</a:t>
            </a:r>
          </a:p>
          <a:p>
            <a:r>
              <a:rPr lang="en-US" dirty="0" smtClean="0"/>
              <a:t>Tampere, Finland</a:t>
            </a:r>
          </a:p>
          <a:p>
            <a:r>
              <a:rPr lang="en-US" dirty="0" err="1" smtClean="0"/>
              <a:t>Tappara</a:t>
            </a:r>
            <a:endParaRPr lang="en-US" dirty="0" smtClean="0"/>
          </a:p>
          <a:p>
            <a:r>
              <a:rPr lang="en-US" dirty="0" smtClean="0"/>
              <a:t>46 Games, 17 Goals, 16 Assists, 33 Points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4951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3: Columbus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Jesse </a:t>
            </a:r>
            <a:r>
              <a:rPr lang="en-US" dirty="0" err="1" smtClean="0"/>
              <a:t>Puljujarvi</a:t>
            </a:r>
            <a:endParaRPr lang="en-US" dirty="0" smtClean="0"/>
          </a:p>
          <a:p>
            <a:r>
              <a:rPr lang="en-US" dirty="0" smtClean="0"/>
              <a:t>Right Wing</a:t>
            </a:r>
          </a:p>
          <a:p>
            <a:r>
              <a:rPr lang="en-US" dirty="0" err="1" smtClean="0"/>
              <a:t>Alvkarleby</a:t>
            </a:r>
            <a:r>
              <a:rPr lang="en-US" dirty="0" smtClean="0"/>
              <a:t>, </a:t>
            </a:r>
            <a:r>
              <a:rPr lang="en-US" dirty="0" err="1" smtClean="0"/>
              <a:t>Sweeden</a:t>
            </a:r>
            <a:endParaRPr lang="en-US" dirty="0" smtClean="0"/>
          </a:p>
          <a:p>
            <a:r>
              <a:rPr lang="en-US" dirty="0" err="1" smtClean="0"/>
              <a:t>Karpat</a:t>
            </a:r>
            <a:endParaRPr lang="en-US" dirty="0" smtClean="0"/>
          </a:p>
          <a:p>
            <a:r>
              <a:rPr lang="en-US" dirty="0" smtClean="0"/>
              <a:t>50 GP, 13 G, 15 A, 28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43133" y="1825625"/>
            <a:ext cx="5039733" cy="4351338"/>
          </a:xfrm>
        </p:spPr>
      </p:pic>
    </p:spTree>
    <p:extLst>
      <p:ext uri="{BB962C8B-B14F-4D97-AF65-F5344CB8AC3E}">
        <p14:creationId xmlns:p14="http://schemas.microsoft.com/office/powerpoint/2010/main" val="163975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4: Edmonton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Olli </a:t>
            </a:r>
            <a:r>
              <a:rPr lang="en-US" dirty="0" err="1" smtClean="0"/>
              <a:t>Juolevi</a:t>
            </a:r>
            <a:endParaRPr lang="en-US" dirty="0" smtClean="0"/>
          </a:p>
          <a:p>
            <a:r>
              <a:rPr lang="en-US" dirty="0" smtClean="0"/>
              <a:t>Defenseman</a:t>
            </a:r>
          </a:p>
          <a:p>
            <a:r>
              <a:rPr lang="en-US" dirty="0" err="1" smtClean="0"/>
              <a:t>Helenski</a:t>
            </a:r>
            <a:r>
              <a:rPr lang="en-US" dirty="0" smtClean="0"/>
              <a:t>, Finland</a:t>
            </a:r>
          </a:p>
          <a:p>
            <a:r>
              <a:rPr lang="en-US" dirty="0" smtClean="0"/>
              <a:t>London</a:t>
            </a:r>
          </a:p>
          <a:p>
            <a:r>
              <a:rPr lang="en-US" dirty="0" smtClean="0"/>
              <a:t>57 GP, 9 G, 33 A, 42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41561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5: Vancouver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Pierre </a:t>
            </a:r>
            <a:r>
              <a:rPr lang="en-US" dirty="0" err="1" smtClean="0"/>
              <a:t>Luc-Dubois</a:t>
            </a:r>
            <a:endParaRPr lang="en-US" dirty="0" smtClean="0"/>
          </a:p>
          <a:p>
            <a:r>
              <a:rPr lang="en-US" dirty="0" smtClean="0"/>
              <a:t>Center</a:t>
            </a:r>
          </a:p>
          <a:p>
            <a:r>
              <a:rPr lang="en-US" dirty="0" err="1" smtClean="0"/>
              <a:t>Saint-Agathe-De-Monts</a:t>
            </a:r>
            <a:r>
              <a:rPr lang="en-US" dirty="0" smtClean="0"/>
              <a:t>, Quebec, Canada</a:t>
            </a:r>
          </a:p>
          <a:p>
            <a:r>
              <a:rPr lang="en-US" dirty="0" smtClean="0"/>
              <a:t>Cape Breton</a:t>
            </a:r>
          </a:p>
          <a:p>
            <a:r>
              <a:rPr lang="en-US" dirty="0" smtClean="0"/>
              <a:t>62 GP, 42</a:t>
            </a:r>
            <a:r>
              <a:rPr lang="en-US" dirty="0"/>
              <a:t> </a:t>
            </a:r>
            <a:r>
              <a:rPr lang="en-US" dirty="0" smtClean="0"/>
              <a:t>G, 57 A, 99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08718" y="1825625"/>
            <a:ext cx="4508564" cy="4351338"/>
          </a:xfrm>
        </p:spPr>
      </p:pic>
    </p:spTree>
    <p:extLst>
      <p:ext uri="{BB962C8B-B14F-4D97-AF65-F5344CB8AC3E}">
        <p14:creationId xmlns:p14="http://schemas.microsoft.com/office/powerpoint/2010/main" val="2712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6: Calgary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Mikhali</a:t>
            </a:r>
            <a:r>
              <a:rPr lang="en-US" dirty="0" smtClean="0"/>
              <a:t> </a:t>
            </a:r>
            <a:r>
              <a:rPr lang="en-US" dirty="0" err="1" smtClean="0"/>
              <a:t>Sergachev</a:t>
            </a:r>
            <a:endParaRPr lang="en-US" dirty="0" smtClean="0"/>
          </a:p>
          <a:p>
            <a:r>
              <a:rPr lang="en-US" dirty="0" smtClean="0"/>
              <a:t>Defenseman</a:t>
            </a:r>
          </a:p>
          <a:p>
            <a:r>
              <a:rPr lang="en-US" dirty="0" err="1" smtClean="0"/>
              <a:t>Nizhnekamsk</a:t>
            </a:r>
            <a:r>
              <a:rPr lang="en-US" dirty="0" smtClean="0"/>
              <a:t>, Russia</a:t>
            </a:r>
          </a:p>
          <a:p>
            <a:r>
              <a:rPr lang="en-US" dirty="0" smtClean="0"/>
              <a:t>Windsor</a:t>
            </a:r>
          </a:p>
          <a:p>
            <a:r>
              <a:rPr lang="en-US" dirty="0" smtClean="0"/>
              <a:t>67 GP, 17 G, 40 A, 57 PTS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11263" y="1825625"/>
            <a:ext cx="5103473" cy="4351338"/>
          </a:xfrm>
        </p:spPr>
      </p:pic>
    </p:spTree>
    <p:extLst>
      <p:ext uri="{BB962C8B-B14F-4D97-AF65-F5344CB8AC3E}">
        <p14:creationId xmlns:p14="http://schemas.microsoft.com/office/powerpoint/2010/main" val="150412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7: Arizona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Matthew </a:t>
            </a:r>
            <a:r>
              <a:rPr lang="en-US" dirty="0" err="1" smtClean="0"/>
              <a:t>Tkachuk</a:t>
            </a:r>
            <a:endParaRPr lang="en-US" dirty="0" smtClean="0"/>
          </a:p>
          <a:p>
            <a:r>
              <a:rPr lang="en-US" dirty="0" smtClean="0"/>
              <a:t>Left Wing</a:t>
            </a:r>
          </a:p>
          <a:p>
            <a:r>
              <a:rPr lang="en-US" dirty="0" smtClean="0"/>
              <a:t>Scottsdale, Arizona, United States</a:t>
            </a:r>
          </a:p>
          <a:p>
            <a:r>
              <a:rPr lang="en-US" dirty="0" smtClean="0"/>
              <a:t>London</a:t>
            </a:r>
          </a:p>
          <a:p>
            <a:r>
              <a:rPr lang="en-US" dirty="0" smtClean="0"/>
              <a:t>57 GP, 30 G, 77 A, 107 PTS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11381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8: Buffalo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Alexander Nylander</a:t>
            </a:r>
          </a:p>
          <a:p>
            <a:r>
              <a:rPr lang="en-US" dirty="0" smtClean="0"/>
              <a:t>Winger</a:t>
            </a:r>
          </a:p>
          <a:p>
            <a:r>
              <a:rPr lang="en-US" dirty="0" smtClean="0"/>
              <a:t>Calgary, Alberta, Canada (</a:t>
            </a:r>
            <a:r>
              <a:rPr lang="en-US" dirty="0" err="1" smtClean="0"/>
              <a:t>Sweedish</a:t>
            </a:r>
            <a:r>
              <a:rPr lang="en-US" dirty="0" smtClean="0"/>
              <a:t> Nationality)</a:t>
            </a:r>
          </a:p>
          <a:p>
            <a:r>
              <a:rPr lang="en-US" dirty="0" smtClean="0"/>
              <a:t>Mississauga </a:t>
            </a:r>
          </a:p>
          <a:p>
            <a:r>
              <a:rPr lang="en-US" dirty="0" smtClean="0"/>
              <a:t>57 GP, 28 G, 47 A, 75 PTS</a:t>
            </a:r>
          </a:p>
          <a:p>
            <a:endParaRPr lang="en-US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32143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9: Montreal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Tyson Jost</a:t>
            </a:r>
          </a:p>
          <a:p>
            <a:r>
              <a:rPr lang="en-US" dirty="0" smtClean="0"/>
              <a:t>Center/ Left Wing</a:t>
            </a:r>
          </a:p>
          <a:p>
            <a:r>
              <a:rPr lang="en-US" dirty="0" smtClean="0"/>
              <a:t>St Albert, Alberta, Canada</a:t>
            </a:r>
            <a:endParaRPr lang="en-US" dirty="0"/>
          </a:p>
          <a:p>
            <a:r>
              <a:rPr lang="en-US" dirty="0" err="1" smtClean="0"/>
              <a:t>Penticon</a:t>
            </a:r>
            <a:endParaRPr lang="en-US" dirty="0" smtClean="0"/>
          </a:p>
          <a:p>
            <a:r>
              <a:rPr lang="en-US" dirty="0" smtClean="0"/>
              <a:t>48 GP, 42 G, 62 A, 104 PTS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251209"/>
            <a:ext cx="5181600" cy="3500170"/>
          </a:xfrm>
        </p:spPr>
      </p:pic>
    </p:spTree>
    <p:extLst>
      <p:ext uri="{BB962C8B-B14F-4D97-AF65-F5344CB8AC3E}">
        <p14:creationId xmlns:p14="http://schemas.microsoft.com/office/powerpoint/2010/main" val="212041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10: Colorado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Jakob </a:t>
            </a:r>
            <a:r>
              <a:rPr lang="en-US" dirty="0" err="1" smtClean="0"/>
              <a:t>Chycurn</a:t>
            </a:r>
            <a:endParaRPr lang="en-US" dirty="0" smtClean="0"/>
          </a:p>
          <a:p>
            <a:r>
              <a:rPr lang="en-US" dirty="0" smtClean="0"/>
              <a:t>Defenseman</a:t>
            </a:r>
          </a:p>
          <a:p>
            <a:r>
              <a:rPr lang="en-US" dirty="0" smtClean="0"/>
              <a:t>Boca Raton, Florida, United States</a:t>
            </a:r>
          </a:p>
          <a:p>
            <a:r>
              <a:rPr lang="en-US" dirty="0" err="1" smtClean="0"/>
              <a:t>Sarnia</a:t>
            </a:r>
            <a:endParaRPr lang="en-US" dirty="0" smtClean="0"/>
          </a:p>
          <a:p>
            <a:r>
              <a:rPr lang="en-US" dirty="0" smtClean="0"/>
              <a:t>62 GP, 11 G, 38 A, 49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45843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11: New Jersey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Dantae</a:t>
            </a:r>
            <a:r>
              <a:rPr lang="en-US" dirty="0" smtClean="0"/>
              <a:t> </a:t>
            </a:r>
            <a:r>
              <a:rPr lang="en-US" dirty="0" err="1" smtClean="0"/>
              <a:t>Fabbro</a:t>
            </a:r>
            <a:r>
              <a:rPr lang="en-US" dirty="0" smtClean="0"/>
              <a:t> </a:t>
            </a:r>
          </a:p>
          <a:p>
            <a:r>
              <a:rPr lang="en-US" dirty="0" smtClean="0"/>
              <a:t>Defenseman</a:t>
            </a:r>
          </a:p>
          <a:p>
            <a:r>
              <a:rPr lang="en-US" dirty="0" smtClean="0"/>
              <a:t>New </a:t>
            </a:r>
            <a:r>
              <a:rPr lang="en-US" dirty="0" err="1" smtClean="0"/>
              <a:t>Westminister</a:t>
            </a:r>
            <a:r>
              <a:rPr lang="en-US" dirty="0" smtClean="0"/>
              <a:t>, British Columbia, Canada</a:t>
            </a:r>
          </a:p>
          <a:p>
            <a:r>
              <a:rPr lang="en-US" dirty="0" err="1" smtClean="0"/>
              <a:t>Pentincon</a:t>
            </a:r>
            <a:r>
              <a:rPr lang="en-US" dirty="0" smtClean="0"/>
              <a:t> </a:t>
            </a:r>
          </a:p>
          <a:p>
            <a:r>
              <a:rPr lang="en-US" dirty="0" smtClean="0"/>
              <a:t>45 GP, 14 G, 53 A, 67 PTS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00079" y="1825625"/>
            <a:ext cx="4325841" cy="4351338"/>
          </a:xfrm>
        </p:spPr>
      </p:pic>
    </p:spTree>
    <p:extLst>
      <p:ext uri="{BB962C8B-B14F-4D97-AF65-F5344CB8AC3E}">
        <p14:creationId xmlns:p14="http://schemas.microsoft.com/office/powerpoint/2010/main" val="175621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12: Ottawa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Michael McLeod</a:t>
            </a:r>
          </a:p>
          <a:p>
            <a:r>
              <a:rPr lang="en-US" dirty="0" smtClean="0"/>
              <a:t>Center</a:t>
            </a:r>
          </a:p>
          <a:p>
            <a:r>
              <a:rPr lang="en-US" dirty="0" err="1" smtClean="0"/>
              <a:t>Missassauga</a:t>
            </a:r>
            <a:r>
              <a:rPr lang="en-US" dirty="0" smtClean="0"/>
              <a:t>, Ontario, Canada</a:t>
            </a:r>
          </a:p>
          <a:p>
            <a:r>
              <a:rPr lang="en-US" dirty="0" err="1" smtClean="0"/>
              <a:t>Missassauga</a:t>
            </a:r>
            <a:r>
              <a:rPr lang="en-US" dirty="0" smtClean="0"/>
              <a:t> </a:t>
            </a:r>
          </a:p>
          <a:p>
            <a:r>
              <a:rPr lang="en-US" dirty="0" smtClean="0"/>
              <a:t>57 GP, 21 G, 40 A, 61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18781" y="1825625"/>
            <a:ext cx="3688438" cy="4351338"/>
          </a:xfrm>
        </p:spPr>
      </p:pic>
    </p:spTree>
    <p:extLst>
      <p:ext uri="{BB962C8B-B14F-4D97-AF65-F5344CB8AC3E}">
        <p14:creationId xmlns:p14="http://schemas.microsoft.com/office/powerpoint/2010/main" val="73856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13: Carolina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Clayton Keller</a:t>
            </a:r>
          </a:p>
          <a:p>
            <a:r>
              <a:rPr lang="en-US" dirty="0" smtClean="0"/>
              <a:t>Center</a:t>
            </a:r>
          </a:p>
          <a:p>
            <a:r>
              <a:rPr lang="en-US" dirty="0" smtClean="0"/>
              <a:t>Swansea, Illinois, USA</a:t>
            </a:r>
          </a:p>
          <a:p>
            <a:r>
              <a:rPr lang="en-US" dirty="0" smtClean="0"/>
              <a:t>US National Development Team</a:t>
            </a:r>
          </a:p>
          <a:p>
            <a:r>
              <a:rPr lang="en-US" dirty="0" smtClean="0"/>
              <a:t>23 GP, 13 G, 24 A, 37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388116"/>
            <a:ext cx="5181600" cy="3226355"/>
          </a:xfrm>
        </p:spPr>
      </p:pic>
    </p:spTree>
    <p:extLst>
      <p:ext uri="{BB962C8B-B14F-4D97-AF65-F5344CB8AC3E}">
        <p14:creationId xmlns:p14="http://schemas.microsoft.com/office/powerpoint/2010/main" val="100615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14: Boston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Charlie </a:t>
            </a:r>
            <a:r>
              <a:rPr lang="en-US" dirty="0" err="1" smtClean="0"/>
              <a:t>McAvoy</a:t>
            </a:r>
            <a:endParaRPr lang="en-US" dirty="0" smtClean="0"/>
          </a:p>
          <a:p>
            <a:r>
              <a:rPr lang="en-US" dirty="0" smtClean="0"/>
              <a:t>Defenseman</a:t>
            </a:r>
          </a:p>
          <a:p>
            <a:r>
              <a:rPr lang="en-US" dirty="0" smtClean="0"/>
              <a:t>Long Beach, New York, USA</a:t>
            </a:r>
          </a:p>
          <a:p>
            <a:r>
              <a:rPr lang="en-US" dirty="0" smtClean="0"/>
              <a:t>Boston University</a:t>
            </a:r>
          </a:p>
          <a:p>
            <a:r>
              <a:rPr lang="en-US" dirty="0" smtClean="0"/>
              <a:t>37 GP, 3 G, 22 A, 25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99525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15: Minnesota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German </a:t>
            </a:r>
            <a:r>
              <a:rPr lang="en-US" dirty="0" err="1" smtClean="0"/>
              <a:t>Rubtsov</a:t>
            </a:r>
            <a:endParaRPr lang="en-US" dirty="0" smtClean="0"/>
          </a:p>
          <a:p>
            <a:r>
              <a:rPr lang="en-US" dirty="0" smtClean="0"/>
              <a:t>Center</a:t>
            </a:r>
          </a:p>
          <a:p>
            <a:r>
              <a:rPr lang="en-US" dirty="0" smtClean="0"/>
              <a:t>Chekov, Russia</a:t>
            </a:r>
          </a:p>
          <a:p>
            <a:r>
              <a:rPr lang="en-US" dirty="0" smtClean="0"/>
              <a:t>Team Russia U18</a:t>
            </a:r>
          </a:p>
          <a:p>
            <a:r>
              <a:rPr lang="en-US" dirty="0" smtClean="0"/>
              <a:t>28 GP, 12 G, 14 A, 26 PTS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323346"/>
            <a:ext cx="5181600" cy="3355895"/>
          </a:xfrm>
        </p:spPr>
      </p:pic>
    </p:spTree>
    <p:extLst>
      <p:ext uri="{BB962C8B-B14F-4D97-AF65-F5344CB8AC3E}">
        <p14:creationId xmlns:p14="http://schemas.microsoft.com/office/powerpoint/2010/main" val="147036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16: Detroit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Logan Brown</a:t>
            </a:r>
          </a:p>
          <a:p>
            <a:r>
              <a:rPr lang="en-US" dirty="0" smtClean="0"/>
              <a:t>Center</a:t>
            </a:r>
          </a:p>
          <a:p>
            <a:r>
              <a:rPr lang="en-US" dirty="0" smtClean="0"/>
              <a:t>Raleigh, North Carolina, USA</a:t>
            </a:r>
          </a:p>
          <a:p>
            <a:r>
              <a:rPr lang="en-US" dirty="0" smtClean="0"/>
              <a:t>Windsor</a:t>
            </a:r>
          </a:p>
          <a:p>
            <a:r>
              <a:rPr lang="en-US" dirty="0" smtClean="0"/>
              <a:t>59 GP, 21 G, 53 A, 74 PTS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202138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17: Nashville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Jake Bean</a:t>
            </a:r>
          </a:p>
          <a:p>
            <a:r>
              <a:rPr lang="en-US" dirty="0" smtClean="0"/>
              <a:t>Defenseman</a:t>
            </a:r>
          </a:p>
          <a:p>
            <a:r>
              <a:rPr lang="en-US" dirty="0" smtClean="0"/>
              <a:t>Calgary, Alberta, Canada</a:t>
            </a:r>
          </a:p>
          <a:p>
            <a:r>
              <a:rPr lang="en-US" dirty="0" smtClean="0"/>
              <a:t>Calgary</a:t>
            </a:r>
          </a:p>
          <a:p>
            <a:r>
              <a:rPr lang="en-US" dirty="0" smtClean="0"/>
              <a:t>68 GP, 24 G, 40 A, 64 PTS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505512"/>
            <a:ext cx="5181600" cy="2991564"/>
          </a:xfrm>
        </p:spPr>
      </p:pic>
    </p:spTree>
    <p:extLst>
      <p:ext uri="{BB962C8B-B14F-4D97-AF65-F5344CB8AC3E}">
        <p14:creationId xmlns:p14="http://schemas.microsoft.com/office/powerpoint/2010/main" val="123214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18: Philadelphia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Max Jones</a:t>
            </a:r>
          </a:p>
          <a:p>
            <a:r>
              <a:rPr lang="en-US" dirty="0" smtClean="0"/>
              <a:t>Left Wing</a:t>
            </a:r>
          </a:p>
          <a:p>
            <a:r>
              <a:rPr lang="en-US" dirty="0" smtClean="0"/>
              <a:t>Rochester, Michigan, USA</a:t>
            </a:r>
          </a:p>
          <a:p>
            <a:r>
              <a:rPr lang="en-US" dirty="0" smtClean="0"/>
              <a:t>London</a:t>
            </a:r>
          </a:p>
          <a:p>
            <a:r>
              <a:rPr lang="en-US" dirty="0" smtClean="0"/>
              <a:t>63 GP, 28 G, 24 A, 52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493000" y="1957357"/>
            <a:ext cx="4169202" cy="3349256"/>
          </a:xfrm>
        </p:spPr>
      </p:pic>
    </p:spTree>
    <p:extLst>
      <p:ext uri="{BB962C8B-B14F-4D97-AF65-F5344CB8AC3E}">
        <p14:creationId xmlns:p14="http://schemas.microsoft.com/office/powerpoint/2010/main" val="121052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19: New York Islanders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Logan Stanley</a:t>
            </a:r>
          </a:p>
          <a:p>
            <a:r>
              <a:rPr lang="en-US" dirty="0" smtClean="0"/>
              <a:t>Defenseman</a:t>
            </a:r>
          </a:p>
          <a:p>
            <a:r>
              <a:rPr lang="en-US" dirty="0" smtClean="0"/>
              <a:t>Waterloo, Ontario, Canada</a:t>
            </a:r>
          </a:p>
          <a:p>
            <a:r>
              <a:rPr lang="en-US" dirty="0" smtClean="0"/>
              <a:t>Windsor</a:t>
            </a:r>
          </a:p>
          <a:p>
            <a:r>
              <a:rPr lang="en-US" dirty="0" smtClean="0"/>
              <a:t>64 GP, 5 G, 12 A, 17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02344" y="1825625"/>
            <a:ext cx="4521312" cy="4351338"/>
          </a:xfrm>
        </p:spPr>
      </p:pic>
    </p:spTree>
    <p:extLst>
      <p:ext uri="{BB962C8B-B14F-4D97-AF65-F5344CB8AC3E}">
        <p14:creationId xmlns:p14="http://schemas.microsoft.com/office/powerpoint/2010/main" val="48122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20: Arizona</a:t>
            </a:r>
            <a:r>
              <a:rPr lang="en-US" baseline="30000" dirty="0" smtClean="0"/>
              <a:t>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Kieffer</a:t>
            </a:r>
            <a:r>
              <a:rPr lang="en-US" dirty="0" smtClean="0"/>
              <a:t> Bellows</a:t>
            </a:r>
          </a:p>
          <a:p>
            <a:r>
              <a:rPr lang="en-US" dirty="0" smtClean="0"/>
              <a:t>Center</a:t>
            </a:r>
          </a:p>
          <a:p>
            <a:r>
              <a:rPr lang="en-US" dirty="0" smtClean="0"/>
              <a:t>Edina, Minnesota, United States</a:t>
            </a:r>
          </a:p>
          <a:p>
            <a:r>
              <a:rPr lang="en-US" dirty="0" smtClean="0"/>
              <a:t>US National Development Team</a:t>
            </a:r>
          </a:p>
          <a:p>
            <a:r>
              <a:rPr lang="en-US" dirty="0" smtClean="0"/>
              <a:t>23 GP, 16 G, 16 A, 32 PTS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02764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21: Carolina</a:t>
            </a:r>
            <a:r>
              <a:rPr lang="en-US" baseline="30000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Riley </a:t>
            </a:r>
            <a:r>
              <a:rPr lang="en-US" dirty="0" err="1" smtClean="0"/>
              <a:t>Tufte</a:t>
            </a:r>
            <a:endParaRPr lang="en-US" dirty="0" smtClean="0"/>
          </a:p>
          <a:p>
            <a:r>
              <a:rPr lang="en-US" dirty="0" smtClean="0"/>
              <a:t>Left Wing</a:t>
            </a:r>
          </a:p>
          <a:p>
            <a:r>
              <a:rPr lang="en-US" dirty="0" smtClean="0"/>
              <a:t>Ham Lake, Minnesota, USA</a:t>
            </a:r>
          </a:p>
          <a:p>
            <a:r>
              <a:rPr lang="en-US" dirty="0" smtClean="0"/>
              <a:t>Blaine High</a:t>
            </a:r>
          </a:p>
          <a:p>
            <a:r>
              <a:rPr lang="en-US" dirty="0" smtClean="0"/>
              <a:t>25 GP, 47 G, 21 A, 78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388116"/>
            <a:ext cx="5181600" cy="3226355"/>
          </a:xfrm>
        </p:spPr>
      </p:pic>
    </p:spTree>
    <p:extLst>
      <p:ext uri="{BB962C8B-B14F-4D97-AF65-F5344CB8AC3E}">
        <p14:creationId xmlns:p14="http://schemas.microsoft.com/office/powerpoint/2010/main" val="193676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22: Winnipeg</a:t>
            </a:r>
            <a:r>
              <a:rPr lang="en-US" baseline="30000" dirty="0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Libor </a:t>
            </a:r>
            <a:r>
              <a:rPr lang="en-US" dirty="0" err="1" smtClean="0"/>
              <a:t>Hajek</a:t>
            </a:r>
            <a:endParaRPr lang="en-US" dirty="0" smtClean="0"/>
          </a:p>
          <a:p>
            <a:r>
              <a:rPr lang="en-US" dirty="0" smtClean="0"/>
              <a:t>Defenseman</a:t>
            </a:r>
          </a:p>
          <a:p>
            <a:r>
              <a:rPr lang="en-US" dirty="0" err="1" smtClean="0"/>
              <a:t>Smreck</a:t>
            </a:r>
            <a:r>
              <a:rPr lang="en-US" dirty="0" smtClean="0"/>
              <a:t>, Czech Republic</a:t>
            </a:r>
          </a:p>
          <a:p>
            <a:r>
              <a:rPr lang="en-US" dirty="0" smtClean="0"/>
              <a:t>Saskatoon </a:t>
            </a:r>
          </a:p>
          <a:p>
            <a:r>
              <a:rPr lang="en-US" dirty="0" smtClean="0"/>
              <a:t>69 GP, 3 G, 23 A, 26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74168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23: Florida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Julien Gauthier</a:t>
            </a:r>
          </a:p>
          <a:p>
            <a:r>
              <a:rPr lang="en-US" dirty="0" smtClean="0"/>
              <a:t>Right Wing</a:t>
            </a:r>
          </a:p>
          <a:p>
            <a:r>
              <a:rPr lang="en-US" dirty="0" smtClean="0"/>
              <a:t>Point-aux-Tremble, Quebec, Canada</a:t>
            </a:r>
          </a:p>
          <a:p>
            <a:r>
              <a:rPr lang="en-US" dirty="0" smtClean="0"/>
              <a:t>Val-d'Or</a:t>
            </a:r>
          </a:p>
          <a:p>
            <a:r>
              <a:rPr lang="en-US" dirty="0" smtClean="0"/>
              <a:t>54 GP, 41 G, 16 A, 57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296820"/>
            <a:ext cx="5181600" cy="3408947"/>
          </a:xfrm>
        </p:spPr>
      </p:pic>
    </p:spTree>
    <p:extLst>
      <p:ext uri="{BB962C8B-B14F-4D97-AF65-F5344CB8AC3E}">
        <p14:creationId xmlns:p14="http://schemas.microsoft.com/office/powerpoint/2010/main" val="43586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24: Anaheim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Luke </a:t>
            </a:r>
            <a:r>
              <a:rPr lang="en-US" dirty="0" err="1" smtClean="0"/>
              <a:t>Kunin</a:t>
            </a:r>
            <a:endParaRPr lang="en-US" dirty="0" smtClean="0"/>
          </a:p>
          <a:p>
            <a:r>
              <a:rPr lang="en-US" dirty="0" smtClean="0"/>
              <a:t>Center</a:t>
            </a:r>
          </a:p>
          <a:p>
            <a:r>
              <a:rPr lang="en-US" dirty="0" smtClean="0"/>
              <a:t>Chesterfield, Missouri, USA</a:t>
            </a:r>
          </a:p>
          <a:p>
            <a:r>
              <a:rPr lang="en-US" dirty="0" smtClean="0"/>
              <a:t>University of Wisconsin</a:t>
            </a:r>
          </a:p>
          <a:p>
            <a:r>
              <a:rPr lang="en-US" dirty="0" smtClean="0"/>
              <a:t> 34 GP, 19 G, 13 A, 32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274769"/>
            <a:ext cx="5181600" cy="345305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5301" y="2274769"/>
            <a:ext cx="5968641" cy="397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10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25: Dallas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Rasmus</a:t>
            </a:r>
            <a:r>
              <a:rPr lang="en-US" dirty="0" smtClean="0"/>
              <a:t> </a:t>
            </a:r>
            <a:r>
              <a:rPr lang="en-US" dirty="0" err="1" smtClean="0"/>
              <a:t>Asplund</a:t>
            </a:r>
            <a:endParaRPr lang="en-US" dirty="0" smtClean="0"/>
          </a:p>
          <a:p>
            <a:r>
              <a:rPr lang="en-US" dirty="0" smtClean="0"/>
              <a:t>Center/Left Wing</a:t>
            </a:r>
          </a:p>
          <a:p>
            <a:r>
              <a:rPr lang="en-US" dirty="0" smtClean="0"/>
              <a:t>Filipstad, </a:t>
            </a:r>
            <a:r>
              <a:rPr lang="en-US" dirty="0" err="1" smtClean="0"/>
              <a:t>Sweeden</a:t>
            </a:r>
            <a:endParaRPr lang="en-US" dirty="0" smtClean="0"/>
          </a:p>
          <a:p>
            <a:r>
              <a:rPr lang="en-US" dirty="0" err="1" smtClean="0"/>
              <a:t>Farjestad</a:t>
            </a:r>
            <a:r>
              <a:rPr lang="en-US" dirty="0" smtClean="0"/>
              <a:t> BK</a:t>
            </a:r>
          </a:p>
          <a:p>
            <a:r>
              <a:rPr lang="en-US" dirty="0" smtClean="0"/>
              <a:t>46 GP, 4 G, 8 A, 12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853133"/>
            <a:ext cx="5181600" cy="4296322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519812"/>
            <a:ext cx="5616779" cy="465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26: Washington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Tage</a:t>
            </a:r>
            <a:r>
              <a:rPr lang="en-US" dirty="0" smtClean="0"/>
              <a:t> Thompson</a:t>
            </a:r>
          </a:p>
          <a:p>
            <a:r>
              <a:rPr lang="en-US" dirty="0" smtClean="0"/>
              <a:t>Center/ Right Wing</a:t>
            </a:r>
          </a:p>
          <a:p>
            <a:r>
              <a:rPr lang="en-US" dirty="0" smtClean="0"/>
              <a:t>Oyster Bay, New York, USA</a:t>
            </a:r>
          </a:p>
          <a:p>
            <a:r>
              <a:rPr lang="en-US" dirty="0" smtClean="0"/>
              <a:t>University of Connecticut</a:t>
            </a:r>
          </a:p>
          <a:p>
            <a:r>
              <a:rPr lang="en-US" dirty="0" smtClean="0"/>
              <a:t>36 GP, 14 G, 18 A, 32 PTS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323346"/>
            <a:ext cx="5181600" cy="3355895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465" y="1690688"/>
            <a:ext cx="4755069" cy="385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5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27: Tampa Bay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Jonathan </a:t>
            </a:r>
            <a:r>
              <a:rPr lang="en-US" dirty="0" err="1" smtClean="0"/>
              <a:t>Dahlen</a:t>
            </a:r>
            <a:endParaRPr lang="en-US" dirty="0" smtClean="0"/>
          </a:p>
          <a:p>
            <a:r>
              <a:rPr lang="en-US" dirty="0" smtClean="0"/>
              <a:t>Center/ Left Wing</a:t>
            </a:r>
          </a:p>
          <a:p>
            <a:r>
              <a:rPr lang="en-US" dirty="0" err="1" smtClean="0"/>
              <a:t>Ostersund</a:t>
            </a:r>
            <a:r>
              <a:rPr lang="en-US" dirty="0" smtClean="0"/>
              <a:t>, </a:t>
            </a:r>
            <a:r>
              <a:rPr lang="en-US" dirty="0" err="1" smtClean="0"/>
              <a:t>Sweeden</a:t>
            </a:r>
            <a:endParaRPr lang="en-US" dirty="0" smtClean="0"/>
          </a:p>
          <a:p>
            <a:r>
              <a:rPr lang="en-US" dirty="0" err="1" smtClean="0"/>
              <a:t>Timiria</a:t>
            </a:r>
            <a:r>
              <a:rPr lang="en-US" dirty="0" smtClean="0"/>
              <a:t> IK</a:t>
            </a:r>
          </a:p>
          <a:p>
            <a:r>
              <a:rPr lang="en-US" dirty="0" smtClean="0"/>
              <a:t>51 GP, 15 G, 14 A, 29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89799" y="1825625"/>
            <a:ext cx="4216465" cy="3943849"/>
          </a:xfrm>
        </p:spPr>
      </p:pic>
    </p:spTree>
    <p:extLst>
      <p:ext uri="{BB962C8B-B14F-4D97-AF65-F5344CB8AC3E}">
        <p14:creationId xmlns:p14="http://schemas.microsoft.com/office/powerpoint/2010/main" val="8429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28: St Louis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Alex </a:t>
            </a:r>
            <a:r>
              <a:rPr lang="en-US" dirty="0" err="1" smtClean="0"/>
              <a:t>DeBrincat</a:t>
            </a:r>
            <a:endParaRPr lang="en-US" dirty="0" smtClean="0"/>
          </a:p>
          <a:p>
            <a:r>
              <a:rPr lang="en-US" dirty="0" smtClean="0"/>
              <a:t>Center</a:t>
            </a:r>
          </a:p>
          <a:p>
            <a:r>
              <a:rPr lang="en-US" dirty="0" smtClean="0"/>
              <a:t>Farmington Hills, Minnesota, USA</a:t>
            </a:r>
          </a:p>
          <a:p>
            <a:r>
              <a:rPr lang="en-US" dirty="0" smtClean="0"/>
              <a:t>Erie</a:t>
            </a:r>
          </a:p>
          <a:p>
            <a:r>
              <a:rPr lang="en-US" dirty="0" smtClean="0"/>
              <a:t>60 GP, 51 G, 50 A, 101 PTS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493000" y="2000854"/>
            <a:ext cx="3770550" cy="3016440"/>
          </a:xfrm>
        </p:spPr>
      </p:pic>
    </p:spTree>
    <p:extLst>
      <p:ext uri="{BB962C8B-B14F-4D97-AF65-F5344CB8AC3E}">
        <p14:creationId xmlns:p14="http://schemas.microsoft.com/office/powerpoint/2010/main" val="157794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29: Boston or Toronto</a:t>
            </a:r>
            <a:r>
              <a:rPr lang="en-US" baseline="30000" dirty="0" smtClean="0"/>
              <a:t>4</a:t>
            </a:r>
            <a:r>
              <a:rPr lang="en-US" dirty="0" smtClean="0"/>
              <a:t> (Loser of SC gives their Pick to a team they traded to)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Pascal </a:t>
            </a:r>
            <a:r>
              <a:rPr lang="en-US" dirty="0" err="1" smtClean="0"/>
              <a:t>Laberge</a:t>
            </a:r>
            <a:endParaRPr lang="en-US" dirty="0" smtClean="0"/>
          </a:p>
          <a:p>
            <a:r>
              <a:rPr lang="en-US" dirty="0" smtClean="0"/>
              <a:t>Center/ Right Wing</a:t>
            </a:r>
          </a:p>
          <a:p>
            <a:r>
              <a:rPr lang="en-US" dirty="0" err="1" smtClean="0"/>
              <a:t>Chauteauguay</a:t>
            </a:r>
            <a:r>
              <a:rPr lang="en-US" dirty="0" smtClean="0"/>
              <a:t>, Quebec, Canada</a:t>
            </a:r>
          </a:p>
          <a:p>
            <a:r>
              <a:rPr lang="en-US" dirty="0" smtClean="0"/>
              <a:t>Victoriaville</a:t>
            </a:r>
          </a:p>
          <a:p>
            <a:r>
              <a:rPr lang="en-US" dirty="0" smtClean="0"/>
              <a:t>56 GP, 23 G, 45 A, 68 PTS</a:t>
            </a:r>
          </a:p>
          <a:p>
            <a:r>
              <a:rPr lang="en-US" dirty="0" smtClean="0"/>
              <a:t>( If SJ loses its Boston and if PIT loses its Toronto)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19946" y="2169153"/>
            <a:ext cx="2557502" cy="2557502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7477" y="2169153"/>
            <a:ext cx="2093090" cy="230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65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30: Boston or Toronto</a:t>
            </a:r>
            <a:r>
              <a:rPr lang="en-US" baseline="30000" dirty="0" smtClean="0"/>
              <a:t>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Tyler Benson</a:t>
            </a:r>
          </a:p>
          <a:p>
            <a:r>
              <a:rPr lang="en-US" dirty="0" smtClean="0"/>
              <a:t>Left Wing</a:t>
            </a:r>
          </a:p>
          <a:p>
            <a:r>
              <a:rPr lang="en-US" dirty="0" smtClean="0"/>
              <a:t>Edmonton, Alberta, Canada</a:t>
            </a:r>
          </a:p>
          <a:p>
            <a:r>
              <a:rPr lang="en-US" dirty="0" smtClean="0"/>
              <a:t>Vancouver</a:t>
            </a:r>
          </a:p>
          <a:p>
            <a:r>
              <a:rPr lang="en-US" dirty="0" smtClean="0"/>
              <a:t>30 GP, 9 G, 19 A, 28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73129" y="2622961"/>
            <a:ext cx="1813129" cy="1813129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200" y="2115565"/>
            <a:ext cx="2105662" cy="232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88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Picks by Country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United States  12      40%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Canada             9        30%</a:t>
            </a:r>
          </a:p>
          <a:p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Sweeden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        4          13.33%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Russia              2          6.66%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Finland             2         6.66%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Czech Republic 1        3.33%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idx="1"/>
          </p:nvPr>
        </p:nvSpPr>
        <p:spPr/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183685115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3463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Pick 20- NY Rangers to Arizona</a:t>
            </a:r>
          </a:p>
          <a:p>
            <a:r>
              <a:rPr lang="en-US" dirty="0" smtClean="0"/>
              <a:t>Pick 21- Los Angeles to Carolina</a:t>
            </a:r>
          </a:p>
          <a:p>
            <a:r>
              <a:rPr lang="en-US" dirty="0" smtClean="0"/>
              <a:t>Pick 22- Chicago to Winnipeg</a:t>
            </a:r>
          </a:p>
          <a:p>
            <a:r>
              <a:rPr lang="en-US" dirty="0" smtClean="0"/>
              <a:t>Pick 29/30- San Jose to Boston and Pittsburgh to Toronto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4443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That concludes Round 1. Round 2 will be coming soon.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15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OfficeLight_16x9</Template>
  <TotalTime>217</TotalTime>
  <Words>910</Words>
  <Application>Microsoft Office PowerPoint</Application>
  <PresentationFormat>Widescreen</PresentationFormat>
  <Paragraphs>200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Office Theme</vt:lpstr>
      <vt:lpstr>The Puck Under the Sun's NHL Mock Draft Round 1</vt:lpstr>
      <vt:lpstr>Introduction</vt:lpstr>
      <vt:lpstr>Pick 1: Toronto</vt:lpstr>
      <vt:lpstr>Pick 2: Winnipeg</vt:lpstr>
      <vt:lpstr>Pick 3: Columbus</vt:lpstr>
      <vt:lpstr>Pick 4: Edmonton</vt:lpstr>
      <vt:lpstr>Pick 5: Vancouver </vt:lpstr>
      <vt:lpstr>Pick 6: Calgary</vt:lpstr>
      <vt:lpstr>Pick 7: Arizona</vt:lpstr>
      <vt:lpstr>Pick 8: Buffalo</vt:lpstr>
      <vt:lpstr>Pick 9: Montreal</vt:lpstr>
      <vt:lpstr>Pick 10: Colorado</vt:lpstr>
      <vt:lpstr>Pick 11: New Jersey</vt:lpstr>
      <vt:lpstr>Pick 12: Ottawa</vt:lpstr>
      <vt:lpstr>Pick 13: Carolina</vt:lpstr>
      <vt:lpstr>Pick 14: Boston</vt:lpstr>
      <vt:lpstr>Pick 15: Minnesota</vt:lpstr>
      <vt:lpstr>Pick 16: Detroit</vt:lpstr>
      <vt:lpstr>Pick 17: Nashville</vt:lpstr>
      <vt:lpstr>Pick 18: Philadelphia </vt:lpstr>
      <vt:lpstr>Pick 19: New York Islanders</vt:lpstr>
      <vt:lpstr>Pick 20: Arizona1</vt:lpstr>
      <vt:lpstr>Pick 21: Carolina2</vt:lpstr>
      <vt:lpstr>Pick 22: Winnipeg3</vt:lpstr>
      <vt:lpstr>Pick 23: Florida</vt:lpstr>
      <vt:lpstr>Pick 24: Anaheim </vt:lpstr>
      <vt:lpstr>Pick 25: Dallas</vt:lpstr>
      <vt:lpstr>Pick 26: Washington</vt:lpstr>
      <vt:lpstr>Pick 27: Tampa Bay</vt:lpstr>
      <vt:lpstr>Pick 28: St Louis</vt:lpstr>
      <vt:lpstr>Pick 29: Boston or Toronto4 (Loser of SC gives their Pick to a team they traded to)</vt:lpstr>
      <vt:lpstr>Pick 30: Boston or Toronto5</vt:lpstr>
      <vt:lpstr>Picks by Country</vt:lpstr>
      <vt:lpstr>Trades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HEIDI CAMPBELL</dc:creator>
  <cp:lastModifiedBy>The Campbells</cp:lastModifiedBy>
  <cp:revision>184</cp:revision>
  <dcterms:created xsi:type="dcterms:W3CDTF">2016-05-22T21:43:33Z</dcterms:created>
  <dcterms:modified xsi:type="dcterms:W3CDTF">2016-05-30T13:39:15Z</dcterms:modified>
</cp:coreProperties>
</file>